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sldIdLst>
    <p:sldId id="258" r:id="rId2"/>
  </p:sldIdLst>
  <p:sldSz cx="12192000" cy="6858000"/>
  <p:notesSz cx="6858000" cy="9144000"/>
  <p:embeddedFontLst>
    <p:embeddedFont>
      <p:font typeface="Alwyn New Rounded Lt" panose="02000503040000020004" pitchFamily="2" charset="0"/>
      <p:regular r:id="rId3"/>
      <p:bold r:id="rId4"/>
      <p:italic r:id="rId5"/>
      <p:boldItalic r:id="rId6"/>
    </p:embeddedFont>
    <p:embeddedFont>
      <p:font typeface="Proxima Nova" panose="02000506030000020004" pitchFamily="2" charset="0"/>
      <p:regular r:id="rId7"/>
      <p:bold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A1896-4B27-8F4B-9708-6AA2A35D9DCE}" v="6" dt="2024-04-30T08:32:00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a van der Krieke" userId="fa890a15-e8b8-4308-a76d-9ae7a9c29a9a" providerId="ADAL" clId="{245A1896-4B27-8F4B-9708-6AA2A35D9DCE}"/>
    <pc:docChg chg="undo custSel addSld delSld modSld">
      <pc:chgData name="Carola van der Krieke" userId="fa890a15-e8b8-4308-a76d-9ae7a9c29a9a" providerId="ADAL" clId="{245A1896-4B27-8F4B-9708-6AA2A35D9DCE}" dt="2024-04-30T08:33:19.688" v="775" actId="14100"/>
      <pc:docMkLst>
        <pc:docMk/>
      </pc:docMkLst>
      <pc:sldChg chg="modSp del mod">
        <pc:chgData name="Carola van der Krieke" userId="fa890a15-e8b8-4308-a76d-9ae7a9c29a9a" providerId="ADAL" clId="{245A1896-4B27-8F4B-9708-6AA2A35D9DCE}" dt="2024-04-29T13:33:09.332" v="146" actId="2696"/>
        <pc:sldMkLst>
          <pc:docMk/>
          <pc:sldMk cId="2452453065" sldId="256"/>
        </pc:sldMkLst>
        <pc:spChg chg="mod">
          <ac:chgData name="Carola van der Krieke" userId="fa890a15-e8b8-4308-a76d-9ae7a9c29a9a" providerId="ADAL" clId="{245A1896-4B27-8F4B-9708-6AA2A35D9DCE}" dt="2024-04-29T07:47:02.159" v="6" actId="27636"/>
          <ac:spMkLst>
            <pc:docMk/>
            <pc:sldMk cId="2452453065" sldId="256"/>
            <ac:spMk id="3" creationId="{585AF6E8-1C99-403C-9F56-CB1E327E08CD}"/>
          </ac:spMkLst>
        </pc:spChg>
      </pc:sldChg>
      <pc:sldChg chg="del">
        <pc:chgData name="Carola van der Krieke" userId="fa890a15-e8b8-4308-a76d-9ae7a9c29a9a" providerId="ADAL" clId="{245A1896-4B27-8F4B-9708-6AA2A35D9DCE}" dt="2024-04-29T13:33:09.335" v="147" actId="2696"/>
        <pc:sldMkLst>
          <pc:docMk/>
          <pc:sldMk cId="4273560840" sldId="257"/>
        </pc:sldMkLst>
      </pc:sldChg>
      <pc:sldChg chg="addSp modSp add mod">
        <pc:chgData name="Carola van der Krieke" userId="fa890a15-e8b8-4308-a76d-9ae7a9c29a9a" providerId="ADAL" clId="{245A1896-4B27-8F4B-9708-6AA2A35D9DCE}" dt="2024-04-30T08:33:19.688" v="775" actId="14100"/>
        <pc:sldMkLst>
          <pc:docMk/>
          <pc:sldMk cId="110664144" sldId="258"/>
        </pc:sldMkLst>
        <pc:spChg chg="mod">
          <ac:chgData name="Carola van der Krieke" userId="fa890a15-e8b8-4308-a76d-9ae7a9c29a9a" providerId="ADAL" clId="{245A1896-4B27-8F4B-9708-6AA2A35D9DCE}" dt="2024-04-29T08:03:45.448" v="47" actId="1076"/>
          <ac:spMkLst>
            <pc:docMk/>
            <pc:sldMk cId="110664144" sldId="258"/>
            <ac:spMk id="2" creationId="{B1955786-6F41-4C14-B16A-8046D894E1A8}"/>
          </ac:spMkLst>
        </pc:spChg>
        <pc:spChg chg="mod">
          <ac:chgData name="Carola van der Krieke" userId="fa890a15-e8b8-4308-a76d-9ae7a9c29a9a" providerId="ADAL" clId="{245A1896-4B27-8F4B-9708-6AA2A35D9DCE}" dt="2024-04-29T12:54:35.641" v="145" actId="27636"/>
          <ac:spMkLst>
            <pc:docMk/>
            <pc:sldMk cId="110664144" sldId="258"/>
            <ac:spMk id="3" creationId="{585AF6E8-1C99-403C-9F56-CB1E327E08CD}"/>
          </ac:spMkLst>
        </pc:spChg>
        <pc:spChg chg="add mod">
          <ac:chgData name="Carola van der Krieke" userId="fa890a15-e8b8-4308-a76d-9ae7a9c29a9a" providerId="ADAL" clId="{245A1896-4B27-8F4B-9708-6AA2A35D9DCE}" dt="2024-04-30T08:33:19.688" v="775" actId="14100"/>
          <ac:spMkLst>
            <pc:docMk/>
            <pc:sldMk cId="110664144" sldId="258"/>
            <ac:spMk id="5" creationId="{0A7D8CEA-D40A-4C62-4875-1A774A7CC9BA}"/>
          </ac:spMkLst>
        </pc:spChg>
        <pc:picChg chg="add mod">
          <ac:chgData name="Carola van der Krieke" userId="fa890a15-e8b8-4308-a76d-9ae7a9c29a9a" providerId="ADAL" clId="{245A1896-4B27-8F4B-9708-6AA2A35D9DCE}" dt="2024-04-29T08:03:45.448" v="47" actId="1076"/>
          <ac:picMkLst>
            <pc:docMk/>
            <pc:sldMk cId="110664144" sldId="258"/>
            <ac:picMk id="4" creationId="{FBB2372A-EB6E-A113-B372-CD55633BE7FF}"/>
          </ac:picMkLst>
        </pc:picChg>
        <pc:picChg chg="mod">
          <ac:chgData name="Carola van der Krieke" userId="fa890a15-e8b8-4308-a76d-9ae7a9c29a9a" providerId="ADAL" clId="{245A1896-4B27-8F4B-9708-6AA2A35D9DCE}" dt="2024-04-29T12:54:22.991" v="143" actId="1076"/>
          <ac:picMkLst>
            <pc:docMk/>
            <pc:sldMk cId="110664144" sldId="258"/>
            <ac:picMk id="7" creationId="{11475258-842B-27A2-2ED7-84295E7E4514}"/>
          </ac:picMkLst>
        </pc:picChg>
        <pc:picChg chg="mod">
          <ac:chgData name="Carola van der Krieke" userId="fa890a15-e8b8-4308-a76d-9ae7a9c29a9a" providerId="ADAL" clId="{245A1896-4B27-8F4B-9708-6AA2A35D9DCE}" dt="2024-04-29T08:03:45.448" v="47" actId="1076"/>
          <ac:picMkLst>
            <pc:docMk/>
            <pc:sldMk cId="110664144" sldId="258"/>
            <ac:picMk id="9" creationId="{631FD01A-022E-7E3B-135E-A67DF401F9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866E6-889F-4D53-AFAB-39E184EF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048B11-F87F-409C-B466-D44A126AB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C07E7-407D-416C-9A19-9252C663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31EF0-9F6F-4B80-ADD7-20D0C11A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5F5100-0403-4DBC-962D-CC4B6244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7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BA152-A0A2-44C9-8A80-D17229A0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7DE79A-7183-41FA-83D2-957511F05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4D807E-7E9C-4571-BD0B-C6DD6C41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F1A2E1-3855-4B88-A8F9-FE89A90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76B7D-9D9B-407E-8F74-0E6E64C0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8C6CFE0-5EE3-45BF-8887-FC917F012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B0571B-3F87-4C83-9F36-37CA75D3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6EB5DD-16B4-4ECB-AACC-1843BFAE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0C05FC-226E-4E62-A0D9-27290E2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50789E-1B99-4D05-9089-233026FB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F59A5-C56C-451D-B659-8E7FBCA5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49C39-9563-44C1-9F40-8FC55F3D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4AD10-C830-4BD3-BA3E-E2050513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28D87-EA98-470B-B5CF-EB173D4C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7068C-FAB8-4B90-82FD-9EB1DECD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4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38D3D-DAD1-4CEE-A915-2E6AC162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19FB09-E86A-42CE-921F-D0677206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6D5CE6-A962-40B8-ACC9-2DC8CFC3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9B8E5-6897-4B91-BFD5-60AC9450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19E776-B45A-4909-83AA-8609A736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D384F-B7BD-4773-97AB-219D4416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E33378-C958-41C6-BCC1-7785C075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0B8573-2884-4A3F-80E4-4262945A2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D1C39C-9B1E-4723-AE44-C618E07D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D804D4-B332-43EF-A794-702226F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AEF273-2DBA-4FFE-BCB8-4BF54A10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8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6A135-E54E-4D31-B88F-81A8F4D4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C73651-450A-43B9-8A95-89D8AB4D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3AA44E-52CD-43C1-84E6-4ED75AAF7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BA7D37-C35A-4E48-8153-FC5BD898D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BF8EDB7-494D-4818-94E6-B884FD365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EE9D07-490F-48DA-8EE2-84A6DDCD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205239-935E-4379-8CA2-8B840E6C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DF94DD-6CB8-4810-9255-4F9915A9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4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E90F4-BD32-4DBB-83A4-43149964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91F38D-F90D-4715-BA70-B37F3F88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CA14C1-A8D1-481C-8972-EBCF56A0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9D40C9-CF03-4085-834A-F5AF4660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ED0F43-5902-4E62-A1A7-9CB1D3D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0D8D8F-60C2-4D6E-9A07-9465BE03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513F24-0E26-4338-8A94-BF412FDE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7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D1DA7-40F9-4EF7-A069-A93B2CB5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00000"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63A815-3D48-466F-BE9A-77DBFEF9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A27509-6183-4268-82C2-96CA86875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050A51-BE35-4F42-B791-22F18DED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B0443E-C0F6-41B1-8353-F8DC5580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C09140-DC62-4B7A-84EC-C152E303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CF9B0-CAB2-4DE1-B3B3-A17CC250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00000"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8CD582-7595-40D8-84BC-AE40F1EAF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45F4D0-9540-421F-9F4E-CCFFB00B7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9F131B-995A-4BE9-A776-99447326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B2B882-560E-4B3E-A07F-2A746A7A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B203D1-F6BD-4CB1-ABD7-9CA90C40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7D2FCE-43E1-469A-BA92-AFE683CD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56707A-5AD3-42FD-8F54-705C8C2B7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4D684-CDAA-4ED5-9318-A8E76710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52A8-C380-47D4-AD02-0B30ADB82A86}" type="datetimeFigureOut">
              <a:rPr lang="en-GB" smtClean="0"/>
              <a:t>30/04/2024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3298AF-A0D2-49D0-9862-63E9A9BF7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79604E-91FE-45CB-8709-FB227026E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kleding, vinger, duim&#10;&#10;Automatisch gegenereerde beschrijving">
            <a:extLst>
              <a:ext uri="{FF2B5EF4-FFF2-40B4-BE49-F238E27FC236}">
                <a16:creationId xmlns:a16="http://schemas.microsoft.com/office/drawing/2014/main" id="{11475258-842B-27A2-2ED7-84295E7E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228" y="0"/>
            <a:ext cx="15384455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0A7D8CEA-D40A-4C62-4875-1A774A7CC9BA}"/>
              </a:ext>
            </a:extLst>
          </p:cNvPr>
          <p:cNvSpPr/>
          <p:nvPr/>
        </p:nvSpPr>
        <p:spPr>
          <a:xfrm>
            <a:off x="-1596228" y="0"/>
            <a:ext cx="15384455" cy="6858000"/>
          </a:xfrm>
          <a:prstGeom prst="rect">
            <a:avLst/>
          </a:prstGeom>
          <a:solidFill>
            <a:schemeClr val="accent3">
              <a:lumMod val="50000"/>
              <a:alpha val="3988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955786-6F41-4C14-B16A-8046D894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3554" y="1077025"/>
            <a:ext cx="8250365" cy="2387600"/>
          </a:xfrm>
        </p:spPr>
        <p:txBody>
          <a:bodyPr/>
          <a:lstStyle/>
          <a:p>
            <a:pPr algn="l"/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Bid mee voor Europa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5AF6E8-1C99-403C-9F56-CB1E327E0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7189" y="3464625"/>
            <a:ext cx="9144000" cy="269188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nl-NL" b="1" dirty="0">
                <a:solidFill>
                  <a:schemeClr val="bg1"/>
                </a:solidFill>
                <a:latin typeface="Alwyn New Rounded Lt" panose="02000503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6 juni zijn de verkiezingen voor het Europees Parlement</a:t>
            </a:r>
          </a:p>
          <a:p>
            <a:pPr algn="l">
              <a:lnSpc>
                <a:spcPct val="120000"/>
              </a:lnSpc>
            </a:pPr>
            <a:r>
              <a:rPr lang="nl-NL" b="1" dirty="0">
                <a:solidFill>
                  <a:schemeClr val="bg1"/>
                </a:solidFill>
                <a:latin typeface="Alwyn New Rounded Lt" panose="02000503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In de week van 3 tot 9 juni gaan we bidden voor Europa </a:t>
            </a:r>
          </a:p>
          <a:p>
            <a:pPr algn="l">
              <a:lnSpc>
                <a:spcPct val="120000"/>
              </a:lnSpc>
            </a:pPr>
            <a:r>
              <a:rPr lang="nl-NL" b="1" dirty="0">
                <a:solidFill>
                  <a:schemeClr val="bg1"/>
                </a:solidFill>
                <a:latin typeface="Alwyn New Rounded Lt" panose="02000503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en de Europese politiek.</a:t>
            </a:r>
          </a:p>
          <a:p>
            <a:pPr algn="l">
              <a:lnSpc>
                <a:spcPct val="120000"/>
              </a:lnSpc>
            </a:pPr>
            <a:r>
              <a:rPr lang="nl-NL" b="1" dirty="0">
                <a:solidFill>
                  <a:schemeClr val="bg1"/>
                </a:solidFill>
                <a:latin typeface="Alwyn New Rounded Lt" panose="02000503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Bid jij mee? Scan de QR-code en meld je aan!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nl-NL" b="1" dirty="0">
                <a:solidFill>
                  <a:schemeClr val="bg1"/>
                </a:solidFill>
                <a:latin typeface="Alwyn New Rounded Lt" panose="02000503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Of ga naar: </a:t>
            </a:r>
            <a:r>
              <a:rPr lang="nl-NL" b="1" dirty="0" err="1">
                <a:solidFill>
                  <a:schemeClr val="bg1"/>
                </a:solidFill>
                <a:latin typeface="Alwyn New Rounded Lt" panose="0200050304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www.bidmeevooreuropa.nl</a:t>
            </a:r>
            <a:endParaRPr lang="nl-NL" b="1" dirty="0">
              <a:solidFill>
                <a:schemeClr val="bg1"/>
              </a:solidFill>
              <a:latin typeface="Alwyn New Rounded Lt" panose="0200050304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31FD01A-022E-7E3B-135E-A67DF401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156" y="338020"/>
            <a:ext cx="2929466" cy="2070110"/>
          </a:xfrm>
          <a:prstGeom prst="rect">
            <a:avLst/>
          </a:prstGeom>
        </p:spPr>
      </p:pic>
      <p:pic>
        <p:nvPicPr>
          <p:cNvPr id="4" name="Afbeelding 3" descr="Afbeelding met patroon, schermopname, plein, Graphics&#10;&#10;Automatisch gegenereerde beschrijving">
            <a:extLst>
              <a:ext uri="{FF2B5EF4-FFF2-40B4-BE49-F238E27FC236}">
                <a16:creationId xmlns:a16="http://schemas.microsoft.com/office/drawing/2014/main" id="{FBB2372A-EB6E-A113-B372-CD55633BE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9" y="2734023"/>
            <a:ext cx="3225082" cy="32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144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enUnie thema">
  <a:themeElements>
    <a:clrScheme name="ChristenUnie kleuren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00A5E8"/>
      </a:accent2>
      <a:accent3>
        <a:srgbClr val="032963"/>
      </a:accent3>
      <a:accent4>
        <a:srgbClr val="8FBA1C"/>
      </a:accent4>
      <a:accent5>
        <a:srgbClr val="15AF97"/>
      </a:accent5>
      <a:accent6>
        <a:srgbClr val="70AD47"/>
      </a:accent6>
      <a:hlink>
        <a:srgbClr val="00A5E8"/>
      </a:hlink>
      <a:folHlink>
        <a:srgbClr val="00A5E8"/>
      </a:folHlink>
    </a:clrScheme>
    <a:fontScheme name="Aangepast 1">
      <a:majorFont>
        <a:latin typeface="Proxima Nova"/>
        <a:ea typeface=""/>
        <a:cs typeface=""/>
      </a:majorFont>
      <a:minorFont>
        <a:latin typeface="Alwyn New Rounde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52</Words>
  <Application>Microsoft Macintosh PowerPoint</Application>
  <PresentationFormat>Breedbeeld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Proxima Nova</vt:lpstr>
      <vt:lpstr>Alwyn New Rounded Lt</vt:lpstr>
      <vt:lpstr>Arial</vt:lpstr>
      <vt:lpstr>ChristenUnie thema</vt:lpstr>
      <vt:lpstr>Bid mee voor Europa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Remco van de Pol</dc:creator>
  <cp:lastModifiedBy>Carola van der Krieke</cp:lastModifiedBy>
  <cp:revision>8</cp:revision>
  <dcterms:created xsi:type="dcterms:W3CDTF">2018-04-04T13:35:31Z</dcterms:created>
  <dcterms:modified xsi:type="dcterms:W3CDTF">2024-04-30T08:33:26Z</dcterms:modified>
</cp:coreProperties>
</file>