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embeddedFontLst>
    <p:embeddedFont>
      <p:font typeface="Proxima Nova" panose="02000506030000020004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irApCOjOqtnmVER+M+CsZZPf28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/>
    <p:restoredTop sz="94686"/>
  </p:normalViewPr>
  <p:slideViewPr>
    <p:cSldViewPr snapToGrid="0">
      <p:cViewPr varScale="1">
        <p:scale>
          <a:sx n="101" d="100"/>
          <a:sy n="101" d="100"/>
        </p:scale>
        <p:origin x="10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" Type="http://schemas.openxmlformats.org/officeDocument/2006/relationships/notesMaster" Target="notesMasters/notesMaster1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3006cf99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3006cf997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0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roxima Nova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0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roxima Nova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0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roxima Nova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0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roxima Nova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0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roxima Nova"/>
              <a:buNone/>
              <a:defRPr sz="44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roxima Nova"/>
              <a:buNone/>
            </a:pPr>
            <a:endParaRPr b="1" dirty="0">
              <a:solidFill>
                <a:schemeClr val="lt1"/>
              </a:solidFill>
              <a:latin typeface="Aptos" panose="020B0004020202020204" pitchFamily="34" charset="0"/>
              <a:sym typeface="Proxima Nova"/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0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roxima Nova"/>
              <a:buNone/>
            </a:pPr>
            <a:endParaRPr b="1" dirty="0">
              <a:solidFill>
                <a:schemeClr val="lt1"/>
              </a:solidFill>
              <a:latin typeface="Aptos" panose="020B0004020202020204" pitchFamily="34" charset="0"/>
              <a:sym typeface="Proxima Nova"/>
            </a:endParaRPr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73006cf997_1_0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</p:spPr>
        <p:txBody>
          <a:bodyPr spcFirstLastPara="1" wrap="square" lIns="900000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ptos" panose="020B0004020202020204" pitchFamily="34" charset="0"/>
            </a:endParaRPr>
          </a:p>
        </p:txBody>
      </p:sp>
      <p:sp>
        <p:nvSpPr>
          <p:cNvPr id="97" name="Google Shape;97;g373006cf997_1_0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ristenUnie thema">
  <a:themeElements>
    <a:clrScheme name="ChristenUnie kleuren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00A5E8"/>
      </a:accent2>
      <a:accent3>
        <a:srgbClr val="032963"/>
      </a:accent3>
      <a:accent4>
        <a:srgbClr val="8FBA1C"/>
      </a:accent4>
      <a:accent5>
        <a:srgbClr val="15AF97"/>
      </a:accent5>
      <a:accent6>
        <a:srgbClr val="70AD47"/>
      </a:accent6>
      <a:hlink>
        <a:srgbClr val="00A5E8"/>
      </a:hlink>
      <a:folHlink>
        <a:srgbClr val="00A5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Breedbeeld</PresentationFormat>
  <Paragraphs>0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Aptos</vt:lpstr>
      <vt:lpstr>Proxima Nova</vt:lpstr>
      <vt:lpstr>ChristenUnie thema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Remco van de Pol</dc:creator>
  <cp:lastModifiedBy>Carola van der Krieke</cp:lastModifiedBy>
  <cp:revision>3</cp:revision>
  <dcterms:created xsi:type="dcterms:W3CDTF">2018-04-04T13:35:31Z</dcterms:created>
  <dcterms:modified xsi:type="dcterms:W3CDTF">2025-11-14T08:39:51Z</dcterms:modified>
</cp:coreProperties>
</file>